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5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E8FB-EDE0-46BB-844E-85F0F506454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1665-31E3-45AE-96BB-450A3DC4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1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48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0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3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50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5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48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12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56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13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19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31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9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2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6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4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19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726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7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25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2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943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451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52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735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724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55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385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667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931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872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886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449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79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8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917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867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299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612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570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55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341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106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638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6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6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685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173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080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434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003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228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5070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161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63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4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0717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61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47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7017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03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4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9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9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64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NPSoft</cp:lastModifiedBy>
  <cp:revision>2</cp:revision>
  <dcterms:created xsi:type="dcterms:W3CDTF">2020-05-06T04:31:42Z</dcterms:created>
  <dcterms:modified xsi:type="dcterms:W3CDTF">2020-05-10T07:45:07Z</dcterms:modified>
</cp:coreProperties>
</file>